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0"/>
  </p:notesMasterIdLst>
  <p:sldIdLst>
    <p:sldId id="256" r:id="rId2"/>
    <p:sldId id="259" r:id="rId3"/>
    <p:sldId id="257" r:id="rId4"/>
    <p:sldId id="277" r:id="rId5"/>
    <p:sldId id="278" r:id="rId6"/>
    <p:sldId id="280" r:id="rId7"/>
    <p:sldId id="288" r:id="rId8"/>
    <p:sldId id="289" r:id="rId9"/>
    <p:sldId id="290" r:id="rId10"/>
    <p:sldId id="279" r:id="rId11"/>
    <p:sldId id="281" r:id="rId12"/>
    <p:sldId id="287" r:id="rId13"/>
    <p:sldId id="282" r:id="rId14"/>
    <p:sldId id="286" r:id="rId15"/>
    <p:sldId id="284" r:id="rId16"/>
    <p:sldId id="285" r:id="rId17"/>
    <p:sldId id="276" r:id="rId18"/>
    <p:sldId id="2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3348F-CB6D-4BF3-9CA9-65F8ED6EDD3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DE34A0-CC37-41D1-B7D7-C47BC693E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Scope &amp; Motivation</a:t>
          </a:r>
          <a:endParaRPr lang="en-US" dirty="0"/>
        </a:p>
      </dgm:t>
    </dgm:pt>
    <dgm:pt modelId="{A87E7EDA-42AD-4A49-97D9-BFE4C038ADA3}" type="parTrans" cxnId="{9BCF0DB8-3A86-49E5-AF43-908C8F43F87D}">
      <dgm:prSet/>
      <dgm:spPr/>
      <dgm:t>
        <a:bodyPr/>
        <a:lstStyle/>
        <a:p>
          <a:endParaRPr lang="en-US"/>
        </a:p>
      </dgm:t>
    </dgm:pt>
    <dgm:pt modelId="{DB29373E-371F-4E48-819B-10F9D6BD8F48}" type="sibTrans" cxnId="{9BCF0DB8-3A86-49E5-AF43-908C8F43F87D}">
      <dgm:prSet/>
      <dgm:spPr/>
      <dgm:t>
        <a:bodyPr/>
        <a:lstStyle/>
        <a:p>
          <a:endParaRPr lang="en-US"/>
        </a:p>
      </dgm:t>
    </dgm:pt>
    <dgm:pt modelId="{DC50F8B9-3D8A-4A09-B12F-6A84A63115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Collection</a:t>
          </a:r>
          <a:endParaRPr lang="en-US" dirty="0"/>
        </a:p>
      </dgm:t>
    </dgm:pt>
    <dgm:pt modelId="{97361071-8A6C-415A-BE79-0B1A25DF9E74}" type="parTrans" cxnId="{A471AE22-74BB-48C4-B834-28740253CD5B}">
      <dgm:prSet/>
      <dgm:spPr/>
      <dgm:t>
        <a:bodyPr/>
        <a:lstStyle/>
        <a:p>
          <a:endParaRPr lang="en-US"/>
        </a:p>
      </dgm:t>
    </dgm:pt>
    <dgm:pt modelId="{78E0845C-8863-4146-81B4-2F572858E134}" type="sibTrans" cxnId="{A471AE22-74BB-48C4-B834-28740253CD5B}">
      <dgm:prSet/>
      <dgm:spPr/>
      <dgm:t>
        <a:bodyPr/>
        <a:lstStyle/>
        <a:p>
          <a:endParaRPr lang="en-US"/>
        </a:p>
      </dgm:t>
    </dgm:pt>
    <dgm:pt modelId="{06A00F44-119C-48EF-9432-67BA67D05E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Pre-Processing</a:t>
          </a:r>
          <a:endParaRPr lang="en-US" dirty="0"/>
        </a:p>
      </dgm:t>
    </dgm:pt>
    <dgm:pt modelId="{051F55CF-1694-4B73-B536-DD9CDB09CF85}" type="parTrans" cxnId="{438693D2-A85F-4B25-A229-5F87C1718B59}">
      <dgm:prSet/>
      <dgm:spPr/>
      <dgm:t>
        <a:bodyPr/>
        <a:lstStyle/>
        <a:p>
          <a:endParaRPr lang="en-US"/>
        </a:p>
      </dgm:t>
    </dgm:pt>
    <dgm:pt modelId="{D4E7A591-F20F-4389-AE9B-4412A9D5034A}" type="sibTrans" cxnId="{438693D2-A85F-4B25-A229-5F87C1718B59}">
      <dgm:prSet/>
      <dgm:spPr/>
      <dgm:t>
        <a:bodyPr/>
        <a:lstStyle/>
        <a:p>
          <a:endParaRPr lang="en-US"/>
        </a:p>
      </dgm:t>
    </dgm:pt>
    <dgm:pt modelId="{0BF4C35C-3280-44FB-93A4-EB9A2BABCF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 Selection</a:t>
          </a:r>
          <a:endParaRPr lang="en-US" dirty="0"/>
        </a:p>
      </dgm:t>
    </dgm:pt>
    <dgm:pt modelId="{AB31A968-B91A-480A-8F7E-814C14810122}" type="parTrans" cxnId="{17C5F391-5FD4-4FA4-AD3D-453C44F0E203}">
      <dgm:prSet/>
      <dgm:spPr/>
      <dgm:t>
        <a:bodyPr/>
        <a:lstStyle/>
        <a:p>
          <a:endParaRPr lang="en-US"/>
        </a:p>
      </dgm:t>
    </dgm:pt>
    <dgm:pt modelId="{87547D21-AAA4-4FDF-A046-82AB82B758DB}" type="sibTrans" cxnId="{17C5F391-5FD4-4FA4-AD3D-453C44F0E203}">
      <dgm:prSet/>
      <dgm:spPr/>
      <dgm:t>
        <a:bodyPr/>
        <a:lstStyle/>
        <a:p>
          <a:endParaRPr lang="en-US"/>
        </a:p>
      </dgm:t>
    </dgm:pt>
    <dgm:pt modelId="{8389868E-B925-4FA8-A282-93FDFA676B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 Training</a:t>
          </a:r>
          <a:endParaRPr lang="en-US" dirty="0"/>
        </a:p>
      </dgm:t>
    </dgm:pt>
    <dgm:pt modelId="{FEA42C87-B010-4965-920E-0E6BE7BD429B}" type="parTrans" cxnId="{70D18054-14DD-4E60-AE2F-E68C9BFED13C}">
      <dgm:prSet/>
      <dgm:spPr/>
      <dgm:t>
        <a:bodyPr/>
        <a:lstStyle/>
        <a:p>
          <a:endParaRPr lang="en-US"/>
        </a:p>
      </dgm:t>
    </dgm:pt>
    <dgm:pt modelId="{A2718A5C-CC8D-48C8-BEAA-57E0D430B9F2}" type="sibTrans" cxnId="{70D18054-14DD-4E60-AE2F-E68C9BFED13C}">
      <dgm:prSet/>
      <dgm:spPr/>
      <dgm:t>
        <a:bodyPr/>
        <a:lstStyle/>
        <a:p>
          <a:endParaRPr lang="en-US"/>
        </a:p>
      </dgm:t>
    </dgm:pt>
    <dgm:pt modelId="{38727646-D0BC-4D0A-9955-51FEE20A60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 Evaluation</a:t>
          </a:r>
          <a:endParaRPr lang="en-US" dirty="0"/>
        </a:p>
      </dgm:t>
    </dgm:pt>
    <dgm:pt modelId="{EC9BA19C-C714-487F-A938-195B0CA38C15}" type="parTrans" cxnId="{6EB87DE2-361E-4FDB-ABBC-AEB6B2A44CA1}">
      <dgm:prSet/>
      <dgm:spPr/>
      <dgm:t>
        <a:bodyPr/>
        <a:lstStyle/>
        <a:p>
          <a:endParaRPr lang="en-US"/>
        </a:p>
      </dgm:t>
    </dgm:pt>
    <dgm:pt modelId="{71EB6E9B-A928-4859-A2EA-A5B9BDB3657A}" type="sibTrans" cxnId="{6EB87DE2-361E-4FDB-ABBC-AEB6B2A44CA1}">
      <dgm:prSet/>
      <dgm:spPr/>
      <dgm:t>
        <a:bodyPr/>
        <a:lstStyle/>
        <a:p>
          <a:endParaRPr lang="en-US"/>
        </a:p>
      </dgm:t>
    </dgm:pt>
    <dgm:pt modelId="{FF586B3B-D127-4B66-8872-7FBACA30E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References</a:t>
          </a:r>
          <a:endParaRPr lang="en-US" dirty="0"/>
        </a:p>
      </dgm:t>
    </dgm:pt>
    <dgm:pt modelId="{C9A4A211-5F36-4A2F-8519-772AF112742C}" type="parTrans" cxnId="{A60A9BDC-9E33-4600-A010-03F6D3D10DA8}">
      <dgm:prSet/>
      <dgm:spPr/>
      <dgm:t>
        <a:bodyPr/>
        <a:lstStyle/>
        <a:p>
          <a:endParaRPr lang="en-US"/>
        </a:p>
      </dgm:t>
    </dgm:pt>
    <dgm:pt modelId="{67C9BD89-8CC2-4FA4-B71A-F9A177EF0B4A}" type="sibTrans" cxnId="{A60A9BDC-9E33-4600-A010-03F6D3D10DA8}">
      <dgm:prSet/>
      <dgm:spPr/>
      <dgm:t>
        <a:bodyPr/>
        <a:lstStyle/>
        <a:p>
          <a:endParaRPr lang="en-US"/>
        </a:p>
      </dgm:t>
    </dgm:pt>
    <dgm:pt modelId="{1C7C99E1-57FE-40F0-B288-ECC7F19512CF}" type="pres">
      <dgm:prSet presAssocID="{7073348F-CB6D-4BF3-9CA9-65F8ED6EDD3E}" presName="root" presStyleCnt="0">
        <dgm:presLayoutVars>
          <dgm:dir/>
          <dgm:resizeHandles val="exact"/>
        </dgm:presLayoutVars>
      </dgm:prSet>
      <dgm:spPr/>
    </dgm:pt>
    <dgm:pt modelId="{4EF9E4EB-FA64-4916-A135-3E4F96A453ED}" type="pres">
      <dgm:prSet presAssocID="{79DE34A0-CC37-41D1-B7D7-C47BC693E97D}" presName="compNode" presStyleCnt="0"/>
      <dgm:spPr/>
    </dgm:pt>
    <dgm:pt modelId="{2B5FA384-10A6-4D5F-AB83-1C0C244F0F60}" type="pres">
      <dgm:prSet presAssocID="{79DE34A0-CC37-41D1-B7D7-C47BC693E97D}" presName="bgRect" presStyleLbl="bgShp" presStyleIdx="0" presStyleCnt="7"/>
      <dgm:spPr/>
    </dgm:pt>
    <dgm:pt modelId="{DEDC935A-699D-4923-AE9C-AA7B978361B4}" type="pres">
      <dgm:prSet presAssocID="{79DE34A0-CC37-41D1-B7D7-C47BC693E97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808CE09A-21F5-4253-873D-CA11C02518D0}" type="pres">
      <dgm:prSet presAssocID="{79DE34A0-CC37-41D1-B7D7-C47BC693E97D}" presName="spaceRect" presStyleCnt="0"/>
      <dgm:spPr/>
    </dgm:pt>
    <dgm:pt modelId="{2DA21609-2F3E-48B6-A7F7-0B40011AD69B}" type="pres">
      <dgm:prSet presAssocID="{79DE34A0-CC37-41D1-B7D7-C47BC693E97D}" presName="parTx" presStyleLbl="revTx" presStyleIdx="0" presStyleCnt="7">
        <dgm:presLayoutVars>
          <dgm:chMax val="0"/>
          <dgm:chPref val="0"/>
        </dgm:presLayoutVars>
      </dgm:prSet>
      <dgm:spPr/>
    </dgm:pt>
    <dgm:pt modelId="{822ED993-9569-4B16-9020-8716A75CF661}" type="pres">
      <dgm:prSet presAssocID="{DB29373E-371F-4E48-819B-10F9D6BD8F48}" presName="sibTrans" presStyleCnt="0"/>
      <dgm:spPr/>
    </dgm:pt>
    <dgm:pt modelId="{CE21DEBE-F325-4EEA-9366-B10B62920E35}" type="pres">
      <dgm:prSet presAssocID="{DC50F8B9-3D8A-4A09-B12F-6A84A6311543}" presName="compNode" presStyleCnt="0"/>
      <dgm:spPr/>
    </dgm:pt>
    <dgm:pt modelId="{F66BA2B4-E800-45FD-8EC8-C45D61C2B4F6}" type="pres">
      <dgm:prSet presAssocID="{DC50F8B9-3D8A-4A09-B12F-6A84A6311543}" presName="bgRect" presStyleLbl="bgShp" presStyleIdx="1" presStyleCnt="7"/>
      <dgm:spPr/>
    </dgm:pt>
    <dgm:pt modelId="{A588ADA1-5324-4A5B-8642-DD91E1EA42C0}" type="pres">
      <dgm:prSet presAssocID="{DC50F8B9-3D8A-4A09-B12F-6A84A631154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F02E6B3-F2BE-48F7-BD7A-16E1933E926B}" type="pres">
      <dgm:prSet presAssocID="{DC50F8B9-3D8A-4A09-B12F-6A84A6311543}" presName="spaceRect" presStyleCnt="0"/>
      <dgm:spPr/>
    </dgm:pt>
    <dgm:pt modelId="{9FE1404D-E94F-4550-9749-BB9BE30AA329}" type="pres">
      <dgm:prSet presAssocID="{DC50F8B9-3D8A-4A09-B12F-6A84A6311543}" presName="parTx" presStyleLbl="revTx" presStyleIdx="1" presStyleCnt="7">
        <dgm:presLayoutVars>
          <dgm:chMax val="0"/>
          <dgm:chPref val="0"/>
        </dgm:presLayoutVars>
      </dgm:prSet>
      <dgm:spPr/>
    </dgm:pt>
    <dgm:pt modelId="{70050AFE-78C5-45CD-94BA-EF33924F6738}" type="pres">
      <dgm:prSet presAssocID="{78E0845C-8863-4146-81B4-2F572858E134}" presName="sibTrans" presStyleCnt="0"/>
      <dgm:spPr/>
    </dgm:pt>
    <dgm:pt modelId="{775D5B9F-BE3C-4014-BFFB-C522ACAFAB27}" type="pres">
      <dgm:prSet presAssocID="{06A00F44-119C-48EF-9432-67BA67D05E26}" presName="compNode" presStyleCnt="0"/>
      <dgm:spPr/>
    </dgm:pt>
    <dgm:pt modelId="{4CDDDD1E-3E4B-4E11-8822-A0DD5EAF1867}" type="pres">
      <dgm:prSet presAssocID="{06A00F44-119C-48EF-9432-67BA67D05E26}" presName="bgRect" presStyleLbl="bgShp" presStyleIdx="2" presStyleCnt="7"/>
      <dgm:spPr/>
    </dgm:pt>
    <dgm:pt modelId="{FE3299BF-094E-4E5F-B444-FDC14DB5B764}" type="pres">
      <dgm:prSet presAssocID="{06A00F44-119C-48EF-9432-67BA67D05E2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F0F72C8-B891-4509-B81A-F21DA89E7D01}" type="pres">
      <dgm:prSet presAssocID="{06A00F44-119C-48EF-9432-67BA67D05E26}" presName="spaceRect" presStyleCnt="0"/>
      <dgm:spPr/>
    </dgm:pt>
    <dgm:pt modelId="{07C4729A-7D72-4A3D-9B9D-23B3B8A902A2}" type="pres">
      <dgm:prSet presAssocID="{06A00F44-119C-48EF-9432-67BA67D05E26}" presName="parTx" presStyleLbl="revTx" presStyleIdx="2" presStyleCnt="7">
        <dgm:presLayoutVars>
          <dgm:chMax val="0"/>
          <dgm:chPref val="0"/>
        </dgm:presLayoutVars>
      </dgm:prSet>
      <dgm:spPr/>
    </dgm:pt>
    <dgm:pt modelId="{0F71FD40-D535-42E4-B224-0668BF816516}" type="pres">
      <dgm:prSet presAssocID="{D4E7A591-F20F-4389-AE9B-4412A9D5034A}" presName="sibTrans" presStyleCnt="0"/>
      <dgm:spPr/>
    </dgm:pt>
    <dgm:pt modelId="{1EA5D75F-2E79-4C51-9784-1213A237940A}" type="pres">
      <dgm:prSet presAssocID="{0BF4C35C-3280-44FB-93A4-EB9A2BABCF3F}" presName="compNode" presStyleCnt="0"/>
      <dgm:spPr/>
    </dgm:pt>
    <dgm:pt modelId="{CD5A9E91-EF8E-4C5B-8D94-D23BD1BA0D66}" type="pres">
      <dgm:prSet presAssocID="{0BF4C35C-3280-44FB-93A4-EB9A2BABCF3F}" presName="bgRect" presStyleLbl="bgShp" presStyleIdx="3" presStyleCnt="7"/>
      <dgm:spPr/>
    </dgm:pt>
    <dgm:pt modelId="{EBC1D5C4-F0FA-430B-AF41-465592473E50}" type="pres">
      <dgm:prSet presAssocID="{0BF4C35C-3280-44FB-93A4-EB9A2BABCF3F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50D9D66-D70A-47FD-A1C0-59B83C8D0D3D}" type="pres">
      <dgm:prSet presAssocID="{0BF4C35C-3280-44FB-93A4-EB9A2BABCF3F}" presName="spaceRect" presStyleCnt="0"/>
      <dgm:spPr/>
    </dgm:pt>
    <dgm:pt modelId="{5F26C958-11BF-4030-B6F2-15ED2189AEFA}" type="pres">
      <dgm:prSet presAssocID="{0BF4C35C-3280-44FB-93A4-EB9A2BABCF3F}" presName="parTx" presStyleLbl="revTx" presStyleIdx="3" presStyleCnt="7">
        <dgm:presLayoutVars>
          <dgm:chMax val="0"/>
          <dgm:chPref val="0"/>
        </dgm:presLayoutVars>
      </dgm:prSet>
      <dgm:spPr/>
    </dgm:pt>
    <dgm:pt modelId="{9933CD10-A489-4910-9920-7A5E231A76CC}" type="pres">
      <dgm:prSet presAssocID="{87547D21-AAA4-4FDF-A046-82AB82B758DB}" presName="sibTrans" presStyleCnt="0"/>
      <dgm:spPr/>
    </dgm:pt>
    <dgm:pt modelId="{18F80188-0F31-4588-BF07-6385EE95BC60}" type="pres">
      <dgm:prSet presAssocID="{8389868E-B925-4FA8-A282-93FDFA676B62}" presName="compNode" presStyleCnt="0"/>
      <dgm:spPr/>
    </dgm:pt>
    <dgm:pt modelId="{594E6783-B32A-4C41-AD3C-031E23280DE3}" type="pres">
      <dgm:prSet presAssocID="{8389868E-B925-4FA8-A282-93FDFA676B62}" presName="bgRect" presStyleLbl="bgShp" presStyleIdx="4" presStyleCnt="7"/>
      <dgm:spPr/>
    </dgm:pt>
    <dgm:pt modelId="{642C3CC8-205E-4A37-82CE-55AA2A3C2464}" type="pres">
      <dgm:prSet presAssocID="{8389868E-B925-4FA8-A282-93FDFA676B6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FB296B5-AA81-4640-AE69-A6A6F22DC529}" type="pres">
      <dgm:prSet presAssocID="{8389868E-B925-4FA8-A282-93FDFA676B62}" presName="spaceRect" presStyleCnt="0"/>
      <dgm:spPr/>
    </dgm:pt>
    <dgm:pt modelId="{E9124CBA-71A2-419E-A015-15E2AFFD9FB8}" type="pres">
      <dgm:prSet presAssocID="{8389868E-B925-4FA8-A282-93FDFA676B62}" presName="parTx" presStyleLbl="revTx" presStyleIdx="4" presStyleCnt="7">
        <dgm:presLayoutVars>
          <dgm:chMax val="0"/>
          <dgm:chPref val="0"/>
        </dgm:presLayoutVars>
      </dgm:prSet>
      <dgm:spPr/>
    </dgm:pt>
    <dgm:pt modelId="{52CB0B5E-91B1-414C-BBC9-046D3E9D4748}" type="pres">
      <dgm:prSet presAssocID="{A2718A5C-CC8D-48C8-BEAA-57E0D430B9F2}" presName="sibTrans" presStyleCnt="0"/>
      <dgm:spPr/>
    </dgm:pt>
    <dgm:pt modelId="{3B2113BC-13F1-415E-9166-5D5C814F4E01}" type="pres">
      <dgm:prSet presAssocID="{38727646-D0BC-4D0A-9955-51FEE20A60D1}" presName="compNode" presStyleCnt="0"/>
      <dgm:spPr/>
    </dgm:pt>
    <dgm:pt modelId="{A27F81FB-1820-49F9-ABA6-55145167FF87}" type="pres">
      <dgm:prSet presAssocID="{38727646-D0BC-4D0A-9955-51FEE20A60D1}" presName="bgRect" presStyleLbl="bgShp" presStyleIdx="5" presStyleCnt="7"/>
      <dgm:spPr/>
    </dgm:pt>
    <dgm:pt modelId="{925FE43E-DD51-493B-A663-A0A9FAEE8988}" type="pres">
      <dgm:prSet presAssocID="{38727646-D0BC-4D0A-9955-51FEE20A60D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63B8CC6-1ED1-4EC8-9721-F5DC6CA0B500}" type="pres">
      <dgm:prSet presAssocID="{38727646-D0BC-4D0A-9955-51FEE20A60D1}" presName="spaceRect" presStyleCnt="0"/>
      <dgm:spPr/>
    </dgm:pt>
    <dgm:pt modelId="{4CE667F4-6920-48B1-82FA-AB36133E3796}" type="pres">
      <dgm:prSet presAssocID="{38727646-D0BC-4D0A-9955-51FEE20A60D1}" presName="parTx" presStyleLbl="revTx" presStyleIdx="5" presStyleCnt="7">
        <dgm:presLayoutVars>
          <dgm:chMax val="0"/>
          <dgm:chPref val="0"/>
        </dgm:presLayoutVars>
      </dgm:prSet>
      <dgm:spPr/>
    </dgm:pt>
    <dgm:pt modelId="{19F5C584-E08F-4BB5-9530-08A586E782B1}" type="pres">
      <dgm:prSet presAssocID="{71EB6E9B-A928-4859-A2EA-A5B9BDB3657A}" presName="sibTrans" presStyleCnt="0"/>
      <dgm:spPr/>
    </dgm:pt>
    <dgm:pt modelId="{E01B89A0-99E7-4E6B-83EC-5C5BC758609E}" type="pres">
      <dgm:prSet presAssocID="{FF586B3B-D127-4B66-8872-7FBACA30E77B}" presName="compNode" presStyleCnt="0"/>
      <dgm:spPr/>
    </dgm:pt>
    <dgm:pt modelId="{92A2EA9B-E280-4842-8132-D9EFB9207E5D}" type="pres">
      <dgm:prSet presAssocID="{FF586B3B-D127-4B66-8872-7FBACA30E77B}" presName="bgRect" presStyleLbl="bgShp" presStyleIdx="6" presStyleCnt="7"/>
      <dgm:spPr/>
    </dgm:pt>
    <dgm:pt modelId="{B685BA6D-37F8-49E3-A7F3-AD9956478290}" type="pres">
      <dgm:prSet presAssocID="{FF586B3B-D127-4B66-8872-7FBACA30E77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F264DAA-B916-45A4-AAB0-0DACBB319944}" type="pres">
      <dgm:prSet presAssocID="{FF586B3B-D127-4B66-8872-7FBACA30E77B}" presName="spaceRect" presStyleCnt="0"/>
      <dgm:spPr/>
    </dgm:pt>
    <dgm:pt modelId="{A4FA28B9-3435-44B0-940A-436C6499710D}" type="pres">
      <dgm:prSet presAssocID="{FF586B3B-D127-4B66-8872-7FBACA30E77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C3C65313-40CD-48D0-BD50-2C093A274DE9}" type="presOf" srcId="{79DE34A0-CC37-41D1-B7D7-C47BC693E97D}" destId="{2DA21609-2F3E-48B6-A7F7-0B40011AD69B}" srcOrd="0" destOrd="0" presId="urn:microsoft.com/office/officeart/2018/2/layout/IconVerticalSolidList"/>
    <dgm:cxn modelId="{A471AE22-74BB-48C4-B834-28740253CD5B}" srcId="{7073348F-CB6D-4BF3-9CA9-65F8ED6EDD3E}" destId="{DC50F8B9-3D8A-4A09-B12F-6A84A6311543}" srcOrd="1" destOrd="0" parTransId="{97361071-8A6C-415A-BE79-0B1A25DF9E74}" sibTransId="{78E0845C-8863-4146-81B4-2F572858E134}"/>
    <dgm:cxn modelId="{4D87C773-90A5-4193-A9CC-BC531BE04F1C}" type="presOf" srcId="{7073348F-CB6D-4BF3-9CA9-65F8ED6EDD3E}" destId="{1C7C99E1-57FE-40F0-B288-ECC7F19512CF}" srcOrd="0" destOrd="0" presId="urn:microsoft.com/office/officeart/2018/2/layout/IconVerticalSolidList"/>
    <dgm:cxn modelId="{70D18054-14DD-4E60-AE2F-E68C9BFED13C}" srcId="{7073348F-CB6D-4BF3-9CA9-65F8ED6EDD3E}" destId="{8389868E-B925-4FA8-A282-93FDFA676B62}" srcOrd="4" destOrd="0" parTransId="{FEA42C87-B010-4965-920E-0E6BE7BD429B}" sibTransId="{A2718A5C-CC8D-48C8-BEAA-57E0D430B9F2}"/>
    <dgm:cxn modelId="{CACA8D79-DCE2-4876-BF9D-CB0E3A1FD38A}" type="presOf" srcId="{DC50F8B9-3D8A-4A09-B12F-6A84A6311543}" destId="{9FE1404D-E94F-4550-9749-BB9BE30AA329}" srcOrd="0" destOrd="0" presId="urn:microsoft.com/office/officeart/2018/2/layout/IconVerticalSolidList"/>
    <dgm:cxn modelId="{17C5F391-5FD4-4FA4-AD3D-453C44F0E203}" srcId="{7073348F-CB6D-4BF3-9CA9-65F8ED6EDD3E}" destId="{0BF4C35C-3280-44FB-93A4-EB9A2BABCF3F}" srcOrd="3" destOrd="0" parTransId="{AB31A968-B91A-480A-8F7E-814C14810122}" sibTransId="{87547D21-AAA4-4FDF-A046-82AB82B758DB}"/>
    <dgm:cxn modelId="{9BCF0DB8-3A86-49E5-AF43-908C8F43F87D}" srcId="{7073348F-CB6D-4BF3-9CA9-65F8ED6EDD3E}" destId="{79DE34A0-CC37-41D1-B7D7-C47BC693E97D}" srcOrd="0" destOrd="0" parTransId="{A87E7EDA-42AD-4A49-97D9-BFE4C038ADA3}" sibTransId="{DB29373E-371F-4E48-819B-10F9D6BD8F48}"/>
    <dgm:cxn modelId="{056BDABB-D718-41AC-A34C-EA82BA1B10E6}" type="presOf" srcId="{38727646-D0BC-4D0A-9955-51FEE20A60D1}" destId="{4CE667F4-6920-48B1-82FA-AB36133E3796}" srcOrd="0" destOrd="0" presId="urn:microsoft.com/office/officeart/2018/2/layout/IconVerticalSolidList"/>
    <dgm:cxn modelId="{1017B0BD-2F52-4DCE-8A6A-C3A1BF8F81F8}" type="presOf" srcId="{8389868E-B925-4FA8-A282-93FDFA676B62}" destId="{E9124CBA-71A2-419E-A015-15E2AFFD9FB8}" srcOrd="0" destOrd="0" presId="urn:microsoft.com/office/officeart/2018/2/layout/IconVerticalSolidList"/>
    <dgm:cxn modelId="{438693D2-A85F-4B25-A229-5F87C1718B59}" srcId="{7073348F-CB6D-4BF3-9CA9-65F8ED6EDD3E}" destId="{06A00F44-119C-48EF-9432-67BA67D05E26}" srcOrd="2" destOrd="0" parTransId="{051F55CF-1694-4B73-B536-DD9CDB09CF85}" sibTransId="{D4E7A591-F20F-4389-AE9B-4412A9D5034A}"/>
    <dgm:cxn modelId="{96830BD4-030C-4813-AB8E-7363F196FA01}" type="presOf" srcId="{0BF4C35C-3280-44FB-93A4-EB9A2BABCF3F}" destId="{5F26C958-11BF-4030-B6F2-15ED2189AEFA}" srcOrd="0" destOrd="0" presId="urn:microsoft.com/office/officeart/2018/2/layout/IconVerticalSolidList"/>
    <dgm:cxn modelId="{A60A9BDC-9E33-4600-A010-03F6D3D10DA8}" srcId="{7073348F-CB6D-4BF3-9CA9-65F8ED6EDD3E}" destId="{FF586B3B-D127-4B66-8872-7FBACA30E77B}" srcOrd="6" destOrd="0" parTransId="{C9A4A211-5F36-4A2F-8519-772AF112742C}" sibTransId="{67C9BD89-8CC2-4FA4-B71A-F9A177EF0B4A}"/>
    <dgm:cxn modelId="{6EB87DE2-361E-4FDB-ABBC-AEB6B2A44CA1}" srcId="{7073348F-CB6D-4BF3-9CA9-65F8ED6EDD3E}" destId="{38727646-D0BC-4D0A-9955-51FEE20A60D1}" srcOrd="5" destOrd="0" parTransId="{EC9BA19C-C714-487F-A938-195B0CA38C15}" sibTransId="{71EB6E9B-A928-4859-A2EA-A5B9BDB3657A}"/>
    <dgm:cxn modelId="{CE1F4DF1-0C1A-4123-B1D3-B560B4C45D9E}" type="presOf" srcId="{FF586B3B-D127-4B66-8872-7FBACA30E77B}" destId="{A4FA28B9-3435-44B0-940A-436C6499710D}" srcOrd="0" destOrd="0" presId="urn:microsoft.com/office/officeart/2018/2/layout/IconVerticalSolidList"/>
    <dgm:cxn modelId="{09BBC1F7-EC61-4726-BBF4-170F4851EF93}" type="presOf" srcId="{06A00F44-119C-48EF-9432-67BA67D05E26}" destId="{07C4729A-7D72-4A3D-9B9D-23B3B8A902A2}" srcOrd="0" destOrd="0" presId="urn:microsoft.com/office/officeart/2018/2/layout/IconVerticalSolidList"/>
    <dgm:cxn modelId="{00406091-D6C6-40EA-8E07-096D87A3E16F}" type="presParOf" srcId="{1C7C99E1-57FE-40F0-B288-ECC7F19512CF}" destId="{4EF9E4EB-FA64-4916-A135-3E4F96A453ED}" srcOrd="0" destOrd="0" presId="urn:microsoft.com/office/officeart/2018/2/layout/IconVerticalSolidList"/>
    <dgm:cxn modelId="{1B9B8E69-280E-4851-9D45-7449D4C7F553}" type="presParOf" srcId="{4EF9E4EB-FA64-4916-A135-3E4F96A453ED}" destId="{2B5FA384-10A6-4D5F-AB83-1C0C244F0F60}" srcOrd="0" destOrd="0" presId="urn:microsoft.com/office/officeart/2018/2/layout/IconVerticalSolidList"/>
    <dgm:cxn modelId="{15690710-BB7B-4D85-9D54-446753672BD5}" type="presParOf" srcId="{4EF9E4EB-FA64-4916-A135-3E4F96A453ED}" destId="{DEDC935A-699D-4923-AE9C-AA7B978361B4}" srcOrd="1" destOrd="0" presId="urn:microsoft.com/office/officeart/2018/2/layout/IconVerticalSolidList"/>
    <dgm:cxn modelId="{16BBDFA2-DDCA-4BEC-A4E7-99A3FBC6D4E7}" type="presParOf" srcId="{4EF9E4EB-FA64-4916-A135-3E4F96A453ED}" destId="{808CE09A-21F5-4253-873D-CA11C02518D0}" srcOrd="2" destOrd="0" presId="urn:microsoft.com/office/officeart/2018/2/layout/IconVerticalSolidList"/>
    <dgm:cxn modelId="{0D007341-6EE7-41CB-A498-106BB5207E8F}" type="presParOf" srcId="{4EF9E4EB-FA64-4916-A135-3E4F96A453ED}" destId="{2DA21609-2F3E-48B6-A7F7-0B40011AD69B}" srcOrd="3" destOrd="0" presId="urn:microsoft.com/office/officeart/2018/2/layout/IconVerticalSolidList"/>
    <dgm:cxn modelId="{745FFFCD-5BCA-4480-92C2-50375E8105E3}" type="presParOf" srcId="{1C7C99E1-57FE-40F0-B288-ECC7F19512CF}" destId="{822ED993-9569-4B16-9020-8716A75CF661}" srcOrd="1" destOrd="0" presId="urn:microsoft.com/office/officeart/2018/2/layout/IconVerticalSolidList"/>
    <dgm:cxn modelId="{6F7984A2-4A38-44F6-A974-D5CB2D37B0C3}" type="presParOf" srcId="{1C7C99E1-57FE-40F0-B288-ECC7F19512CF}" destId="{CE21DEBE-F325-4EEA-9366-B10B62920E35}" srcOrd="2" destOrd="0" presId="urn:microsoft.com/office/officeart/2018/2/layout/IconVerticalSolidList"/>
    <dgm:cxn modelId="{351F987A-A180-460C-AB5C-A59F1933EA5D}" type="presParOf" srcId="{CE21DEBE-F325-4EEA-9366-B10B62920E35}" destId="{F66BA2B4-E800-45FD-8EC8-C45D61C2B4F6}" srcOrd="0" destOrd="0" presId="urn:microsoft.com/office/officeart/2018/2/layout/IconVerticalSolidList"/>
    <dgm:cxn modelId="{C795BEF8-95BE-409D-B379-1E4F8472F228}" type="presParOf" srcId="{CE21DEBE-F325-4EEA-9366-B10B62920E35}" destId="{A588ADA1-5324-4A5B-8642-DD91E1EA42C0}" srcOrd="1" destOrd="0" presId="urn:microsoft.com/office/officeart/2018/2/layout/IconVerticalSolidList"/>
    <dgm:cxn modelId="{3A109FF8-BB8A-4706-9FEF-89DBC2ADBF07}" type="presParOf" srcId="{CE21DEBE-F325-4EEA-9366-B10B62920E35}" destId="{0F02E6B3-F2BE-48F7-BD7A-16E1933E926B}" srcOrd="2" destOrd="0" presId="urn:microsoft.com/office/officeart/2018/2/layout/IconVerticalSolidList"/>
    <dgm:cxn modelId="{65746F43-2BC3-43AE-BB11-477A4A5BD16A}" type="presParOf" srcId="{CE21DEBE-F325-4EEA-9366-B10B62920E35}" destId="{9FE1404D-E94F-4550-9749-BB9BE30AA329}" srcOrd="3" destOrd="0" presId="urn:microsoft.com/office/officeart/2018/2/layout/IconVerticalSolidList"/>
    <dgm:cxn modelId="{A4EDC095-0E67-4A7A-95A8-AD074963277A}" type="presParOf" srcId="{1C7C99E1-57FE-40F0-B288-ECC7F19512CF}" destId="{70050AFE-78C5-45CD-94BA-EF33924F6738}" srcOrd="3" destOrd="0" presId="urn:microsoft.com/office/officeart/2018/2/layout/IconVerticalSolidList"/>
    <dgm:cxn modelId="{7B4598FD-EED1-450B-AF60-16E81FFC2A79}" type="presParOf" srcId="{1C7C99E1-57FE-40F0-B288-ECC7F19512CF}" destId="{775D5B9F-BE3C-4014-BFFB-C522ACAFAB27}" srcOrd="4" destOrd="0" presId="urn:microsoft.com/office/officeart/2018/2/layout/IconVerticalSolidList"/>
    <dgm:cxn modelId="{574DB9A9-EA3A-4600-9593-2D0F4F7F6883}" type="presParOf" srcId="{775D5B9F-BE3C-4014-BFFB-C522ACAFAB27}" destId="{4CDDDD1E-3E4B-4E11-8822-A0DD5EAF1867}" srcOrd="0" destOrd="0" presId="urn:microsoft.com/office/officeart/2018/2/layout/IconVerticalSolidList"/>
    <dgm:cxn modelId="{1C0D4433-0337-4CBB-8C15-111A61C15859}" type="presParOf" srcId="{775D5B9F-BE3C-4014-BFFB-C522ACAFAB27}" destId="{FE3299BF-094E-4E5F-B444-FDC14DB5B764}" srcOrd="1" destOrd="0" presId="urn:microsoft.com/office/officeart/2018/2/layout/IconVerticalSolidList"/>
    <dgm:cxn modelId="{17415557-2FED-43DD-8161-7ED5110E6BE9}" type="presParOf" srcId="{775D5B9F-BE3C-4014-BFFB-C522ACAFAB27}" destId="{0F0F72C8-B891-4509-B81A-F21DA89E7D01}" srcOrd="2" destOrd="0" presId="urn:microsoft.com/office/officeart/2018/2/layout/IconVerticalSolidList"/>
    <dgm:cxn modelId="{D6FBB8D5-C932-43CE-97BB-3E38EACBE9ED}" type="presParOf" srcId="{775D5B9F-BE3C-4014-BFFB-C522ACAFAB27}" destId="{07C4729A-7D72-4A3D-9B9D-23B3B8A902A2}" srcOrd="3" destOrd="0" presId="urn:microsoft.com/office/officeart/2018/2/layout/IconVerticalSolidList"/>
    <dgm:cxn modelId="{750A8B77-A15F-43C9-A103-79DA43AF6D3E}" type="presParOf" srcId="{1C7C99E1-57FE-40F0-B288-ECC7F19512CF}" destId="{0F71FD40-D535-42E4-B224-0668BF816516}" srcOrd="5" destOrd="0" presId="urn:microsoft.com/office/officeart/2018/2/layout/IconVerticalSolidList"/>
    <dgm:cxn modelId="{50FC6FF0-595D-4126-BDD8-176427BB08BA}" type="presParOf" srcId="{1C7C99E1-57FE-40F0-B288-ECC7F19512CF}" destId="{1EA5D75F-2E79-4C51-9784-1213A237940A}" srcOrd="6" destOrd="0" presId="urn:microsoft.com/office/officeart/2018/2/layout/IconVerticalSolidList"/>
    <dgm:cxn modelId="{50229764-2609-412E-B18C-EB043BFDB105}" type="presParOf" srcId="{1EA5D75F-2E79-4C51-9784-1213A237940A}" destId="{CD5A9E91-EF8E-4C5B-8D94-D23BD1BA0D66}" srcOrd="0" destOrd="0" presId="urn:microsoft.com/office/officeart/2018/2/layout/IconVerticalSolidList"/>
    <dgm:cxn modelId="{313BD40B-019C-4CF9-B782-CB0048ACFECC}" type="presParOf" srcId="{1EA5D75F-2E79-4C51-9784-1213A237940A}" destId="{EBC1D5C4-F0FA-430B-AF41-465592473E50}" srcOrd="1" destOrd="0" presId="urn:microsoft.com/office/officeart/2018/2/layout/IconVerticalSolidList"/>
    <dgm:cxn modelId="{5B845E19-7200-448E-8E94-872C1E0435F0}" type="presParOf" srcId="{1EA5D75F-2E79-4C51-9784-1213A237940A}" destId="{D50D9D66-D70A-47FD-A1C0-59B83C8D0D3D}" srcOrd="2" destOrd="0" presId="urn:microsoft.com/office/officeart/2018/2/layout/IconVerticalSolidList"/>
    <dgm:cxn modelId="{BCB501B5-94EF-43BE-BBEF-71A25AD357B0}" type="presParOf" srcId="{1EA5D75F-2E79-4C51-9784-1213A237940A}" destId="{5F26C958-11BF-4030-B6F2-15ED2189AEFA}" srcOrd="3" destOrd="0" presId="urn:microsoft.com/office/officeart/2018/2/layout/IconVerticalSolidList"/>
    <dgm:cxn modelId="{69FC69FC-D1AE-40DA-94F7-D4EB2ED3F7DE}" type="presParOf" srcId="{1C7C99E1-57FE-40F0-B288-ECC7F19512CF}" destId="{9933CD10-A489-4910-9920-7A5E231A76CC}" srcOrd="7" destOrd="0" presId="urn:microsoft.com/office/officeart/2018/2/layout/IconVerticalSolidList"/>
    <dgm:cxn modelId="{7623B992-A178-4C4A-98D2-8B843D970006}" type="presParOf" srcId="{1C7C99E1-57FE-40F0-B288-ECC7F19512CF}" destId="{18F80188-0F31-4588-BF07-6385EE95BC60}" srcOrd="8" destOrd="0" presId="urn:microsoft.com/office/officeart/2018/2/layout/IconVerticalSolidList"/>
    <dgm:cxn modelId="{8F3B6F08-0FA7-46B3-9ED7-38FCED1D6A58}" type="presParOf" srcId="{18F80188-0F31-4588-BF07-6385EE95BC60}" destId="{594E6783-B32A-4C41-AD3C-031E23280DE3}" srcOrd="0" destOrd="0" presId="urn:microsoft.com/office/officeart/2018/2/layout/IconVerticalSolidList"/>
    <dgm:cxn modelId="{ED0261BA-19B5-4FF9-8B91-C07C37E9EDF4}" type="presParOf" srcId="{18F80188-0F31-4588-BF07-6385EE95BC60}" destId="{642C3CC8-205E-4A37-82CE-55AA2A3C2464}" srcOrd="1" destOrd="0" presId="urn:microsoft.com/office/officeart/2018/2/layout/IconVerticalSolidList"/>
    <dgm:cxn modelId="{538574E9-20F6-4561-826B-6FDA9B5E60EB}" type="presParOf" srcId="{18F80188-0F31-4588-BF07-6385EE95BC60}" destId="{4FB296B5-AA81-4640-AE69-A6A6F22DC529}" srcOrd="2" destOrd="0" presId="urn:microsoft.com/office/officeart/2018/2/layout/IconVerticalSolidList"/>
    <dgm:cxn modelId="{899A3D04-CDA6-47F0-9890-6F2A87333F8B}" type="presParOf" srcId="{18F80188-0F31-4588-BF07-6385EE95BC60}" destId="{E9124CBA-71A2-419E-A015-15E2AFFD9FB8}" srcOrd="3" destOrd="0" presId="urn:microsoft.com/office/officeart/2018/2/layout/IconVerticalSolidList"/>
    <dgm:cxn modelId="{7D797E08-6021-4C5E-8FE4-059D8E392755}" type="presParOf" srcId="{1C7C99E1-57FE-40F0-B288-ECC7F19512CF}" destId="{52CB0B5E-91B1-414C-BBC9-046D3E9D4748}" srcOrd="9" destOrd="0" presId="urn:microsoft.com/office/officeart/2018/2/layout/IconVerticalSolidList"/>
    <dgm:cxn modelId="{5ECE2B34-7905-4217-B85D-52A464911B65}" type="presParOf" srcId="{1C7C99E1-57FE-40F0-B288-ECC7F19512CF}" destId="{3B2113BC-13F1-415E-9166-5D5C814F4E01}" srcOrd="10" destOrd="0" presId="urn:microsoft.com/office/officeart/2018/2/layout/IconVerticalSolidList"/>
    <dgm:cxn modelId="{DA2A65EE-DBD9-47E0-8D75-B003C180668B}" type="presParOf" srcId="{3B2113BC-13F1-415E-9166-5D5C814F4E01}" destId="{A27F81FB-1820-49F9-ABA6-55145167FF87}" srcOrd="0" destOrd="0" presId="urn:microsoft.com/office/officeart/2018/2/layout/IconVerticalSolidList"/>
    <dgm:cxn modelId="{27B00C8B-839B-4685-BEC7-2C952A1A3CCE}" type="presParOf" srcId="{3B2113BC-13F1-415E-9166-5D5C814F4E01}" destId="{925FE43E-DD51-493B-A663-A0A9FAEE8988}" srcOrd="1" destOrd="0" presId="urn:microsoft.com/office/officeart/2018/2/layout/IconVerticalSolidList"/>
    <dgm:cxn modelId="{06F97BB2-7CD9-41A2-81DE-3C26882CF5FC}" type="presParOf" srcId="{3B2113BC-13F1-415E-9166-5D5C814F4E01}" destId="{063B8CC6-1ED1-4EC8-9721-F5DC6CA0B500}" srcOrd="2" destOrd="0" presId="urn:microsoft.com/office/officeart/2018/2/layout/IconVerticalSolidList"/>
    <dgm:cxn modelId="{4FAB48BC-056D-4FF3-AE4A-C930D2625351}" type="presParOf" srcId="{3B2113BC-13F1-415E-9166-5D5C814F4E01}" destId="{4CE667F4-6920-48B1-82FA-AB36133E3796}" srcOrd="3" destOrd="0" presId="urn:microsoft.com/office/officeart/2018/2/layout/IconVerticalSolidList"/>
    <dgm:cxn modelId="{DC085BD6-D490-41AF-B258-15F60B208C75}" type="presParOf" srcId="{1C7C99E1-57FE-40F0-B288-ECC7F19512CF}" destId="{19F5C584-E08F-4BB5-9530-08A586E782B1}" srcOrd="11" destOrd="0" presId="urn:microsoft.com/office/officeart/2018/2/layout/IconVerticalSolidList"/>
    <dgm:cxn modelId="{9C1C5D53-1F06-47A2-968F-A3A04A225B2C}" type="presParOf" srcId="{1C7C99E1-57FE-40F0-B288-ECC7F19512CF}" destId="{E01B89A0-99E7-4E6B-83EC-5C5BC758609E}" srcOrd="12" destOrd="0" presId="urn:microsoft.com/office/officeart/2018/2/layout/IconVerticalSolidList"/>
    <dgm:cxn modelId="{751C002C-3F82-4412-837C-3CCCE51CB5A2}" type="presParOf" srcId="{E01B89A0-99E7-4E6B-83EC-5C5BC758609E}" destId="{92A2EA9B-E280-4842-8132-D9EFB9207E5D}" srcOrd="0" destOrd="0" presId="urn:microsoft.com/office/officeart/2018/2/layout/IconVerticalSolidList"/>
    <dgm:cxn modelId="{BC4F31C9-F56C-4D7E-9DF9-11C97F64A991}" type="presParOf" srcId="{E01B89A0-99E7-4E6B-83EC-5C5BC758609E}" destId="{B685BA6D-37F8-49E3-A7F3-AD9956478290}" srcOrd="1" destOrd="0" presId="urn:microsoft.com/office/officeart/2018/2/layout/IconVerticalSolidList"/>
    <dgm:cxn modelId="{9DAF5AA4-D9EC-49F6-98BD-4AE98E058F6F}" type="presParOf" srcId="{E01B89A0-99E7-4E6B-83EC-5C5BC758609E}" destId="{2F264DAA-B916-45A4-AAB0-0DACBB319944}" srcOrd="2" destOrd="0" presId="urn:microsoft.com/office/officeart/2018/2/layout/IconVerticalSolidList"/>
    <dgm:cxn modelId="{F9AE1826-259D-4CCA-8A13-7A2C1CFCDDF0}" type="presParOf" srcId="{E01B89A0-99E7-4E6B-83EC-5C5BC758609E}" destId="{A4FA28B9-3435-44B0-940A-436C649971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FA384-10A6-4D5F-AB83-1C0C244F0F60}">
      <dsp:nvSpPr>
        <dsp:cNvPr id="0" name=""/>
        <dsp:cNvSpPr/>
      </dsp:nvSpPr>
      <dsp:spPr>
        <a:xfrm>
          <a:off x="0" y="392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C935A-699D-4923-AE9C-AA7B978361B4}">
      <dsp:nvSpPr>
        <dsp:cNvPr id="0" name=""/>
        <dsp:cNvSpPr/>
      </dsp:nvSpPr>
      <dsp:spPr>
        <a:xfrm>
          <a:off x="163458" y="121973"/>
          <a:ext cx="297196" cy="297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21609-2F3E-48B6-A7F7-0B40011AD69B}">
      <dsp:nvSpPr>
        <dsp:cNvPr id="0" name=""/>
        <dsp:cNvSpPr/>
      </dsp:nvSpPr>
      <dsp:spPr>
        <a:xfrm>
          <a:off x="624113" y="392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Scope &amp; Motivation</a:t>
          </a:r>
          <a:endParaRPr lang="en-US" sz="1600" kern="1200" dirty="0"/>
        </a:p>
      </dsp:txBody>
      <dsp:txXfrm>
        <a:off x="624113" y="392"/>
        <a:ext cx="10029465" cy="540357"/>
      </dsp:txXfrm>
    </dsp:sp>
    <dsp:sp modelId="{F66BA2B4-E800-45FD-8EC8-C45D61C2B4F6}">
      <dsp:nvSpPr>
        <dsp:cNvPr id="0" name=""/>
        <dsp:cNvSpPr/>
      </dsp:nvSpPr>
      <dsp:spPr>
        <a:xfrm>
          <a:off x="0" y="675840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8ADA1-5324-4A5B-8642-DD91E1EA42C0}">
      <dsp:nvSpPr>
        <dsp:cNvPr id="0" name=""/>
        <dsp:cNvSpPr/>
      </dsp:nvSpPr>
      <dsp:spPr>
        <a:xfrm>
          <a:off x="163458" y="797420"/>
          <a:ext cx="297196" cy="297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1404D-E94F-4550-9749-BB9BE30AA329}">
      <dsp:nvSpPr>
        <dsp:cNvPr id="0" name=""/>
        <dsp:cNvSpPr/>
      </dsp:nvSpPr>
      <dsp:spPr>
        <a:xfrm>
          <a:off x="624113" y="675840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Collection</a:t>
          </a:r>
          <a:endParaRPr lang="en-US" sz="1600" kern="1200" dirty="0"/>
        </a:p>
      </dsp:txBody>
      <dsp:txXfrm>
        <a:off x="624113" y="675840"/>
        <a:ext cx="10029465" cy="540357"/>
      </dsp:txXfrm>
    </dsp:sp>
    <dsp:sp modelId="{4CDDDD1E-3E4B-4E11-8822-A0DD5EAF1867}">
      <dsp:nvSpPr>
        <dsp:cNvPr id="0" name=""/>
        <dsp:cNvSpPr/>
      </dsp:nvSpPr>
      <dsp:spPr>
        <a:xfrm>
          <a:off x="0" y="1351287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299BF-094E-4E5F-B444-FDC14DB5B764}">
      <dsp:nvSpPr>
        <dsp:cNvPr id="0" name=""/>
        <dsp:cNvSpPr/>
      </dsp:nvSpPr>
      <dsp:spPr>
        <a:xfrm>
          <a:off x="163458" y="1472868"/>
          <a:ext cx="297196" cy="297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4729A-7D72-4A3D-9B9D-23B3B8A902A2}">
      <dsp:nvSpPr>
        <dsp:cNvPr id="0" name=""/>
        <dsp:cNvSpPr/>
      </dsp:nvSpPr>
      <dsp:spPr>
        <a:xfrm>
          <a:off x="624113" y="1351287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Pre-Processing</a:t>
          </a:r>
          <a:endParaRPr lang="en-US" sz="1600" kern="1200" dirty="0"/>
        </a:p>
      </dsp:txBody>
      <dsp:txXfrm>
        <a:off x="624113" y="1351287"/>
        <a:ext cx="10029465" cy="540357"/>
      </dsp:txXfrm>
    </dsp:sp>
    <dsp:sp modelId="{CD5A9E91-EF8E-4C5B-8D94-D23BD1BA0D66}">
      <dsp:nvSpPr>
        <dsp:cNvPr id="0" name=""/>
        <dsp:cNvSpPr/>
      </dsp:nvSpPr>
      <dsp:spPr>
        <a:xfrm>
          <a:off x="0" y="2026735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1D5C4-F0FA-430B-AF41-465592473E50}">
      <dsp:nvSpPr>
        <dsp:cNvPr id="0" name=""/>
        <dsp:cNvSpPr/>
      </dsp:nvSpPr>
      <dsp:spPr>
        <a:xfrm>
          <a:off x="163458" y="2148315"/>
          <a:ext cx="297196" cy="2971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C958-11BF-4030-B6F2-15ED2189AEFA}">
      <dsp:nvSpPr>
        <dsp:cNvPr id="0" name=""/>
        <dsp:cNvSpPr/>
      </dsp:nvSpPr>
      <dsp:spPr>
        <a:xfrm>
          <a:off x="624113" y="2026735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Model Selection</a:t>
          </a:r>
          <a:endParaRPr lang="en-US" sz="1600" kern="1200" dirty="0"/>
        </a:p>
      </dsp:txBody>
      <dsp:txXfrm>
        <a:off x="624113" y="2026735"/>
        <a:ext cx="10029465" cy="540357"/>
      </dsp:txXfrm>
    </dsp:sp>
    <dsp:sp modelId="{594E6783-B32A-4C41-AD3C-031E23280DE3}">
      <dsp:nvSpPr>
        <dsp:cNvPr id="0" name=""/>
        <dsp:cNvSpPr/>
      </dsp:nvSpPr>
      <dsp:spPr>
        <a:xfrm>
          <a:off x="0" y="2702182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C3CC8-205E-4A37-82CE-55AA2A3C2464}">
      <dsp:nvSpPr>
        <dsp:cNvPr id="0" name=""/>
        <dsp:cNvSpPr/>
      </dsp:nvSpPr>
      <dsp:spPr>
        <a:xfrm>
          <a:off x="163458" y="2823763"/>
          <a:ext cx="297196" cy="2971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24CBA-71A2-419E-A015-15E2AFFD9FB8}">
      <dsp:nvSpPr>
        <dsp:cNvPr id="0" name=""/>
        <dsp:cNvSpPr/>
      </dsp:nvSpPr>
      <dsp:spPr>
        <a:xfrm>
          <a:off x="624113" y="2702182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Model Training</a:t>
          </a:r>
          <a:endParaRPr lang="en-US" sz="1600" kern="1200" dirty="0"/>
        </a:p>
      </dsp:txBody>
      <dsp:txXfrm>
        <a:off x="624113" y="2702182"/>
        <a:ext cx="10029465" cy="540357"/>
      </dsp:txXfrm>
    </dsp:sp>
    <dsp:sp modelId="{A27F81FB-1820-49F9-ABA6-55145167FF87}">
      <dsp:nvSpPr>
        <dsp:cNvPr id="0" name=""/>
        <dsp:cNvSpPr/>
      </dsp:nvSpPr>
      <dsp:spPr>
        <a:xfrm>
          <a:off x="0" y="3377629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FE43E-DD51-493B-A663-A0A9FAEE8988}">
      <dsp:nvSpPr>
        <dsp:cNvPr id="0" name=""/>
        <dsp:cNvSpPr/>
      </dsp:nvSpPr>
      <dsp:spPr>
        <a:xfrm>
          <a:off x="163458" y="3499210"/>
          <a:ext cx="297196" cy="29719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667F4-6920-48B1-82FA-AB36133E3796}">
      <dsp:nvSpPr>
        <dsp:cNvPr id="0" name=""/>
        <dsp:cNvSpPr/>
      </dsp:nvSpPr>
      <dsp:spPr>
        <a:xfrm>
          <a:off x="624113" y="3377629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Model Evaluation</a:t>
          </a:r>
          <a:endParaRPr lang="en-US" sz="1600" kern="1200" dirty="0"/>
        </a:p>
      </dsp:txBody>
      <dsp:txXfrm>
        <a:off x="624113" y="3377629"/>
        <a:ext cx="10029465" cy="540357"/>
      </dsp:txXfrm>
    </dsp:sp>
    <dsp:sp modelId="{92A2EA9B-E280-4842-8132-D9EFB9207E5D}">
      <dsp:nvSpPr>
        <dsp:cNvPr id="0" name=""/>
        <dsp:cNvSpPr/>
      </dsp:nvSpPr>
      <dsp:spPr>
        <a:xfrm>
          <a:off x="0" y="4053077"/>
          <a:ext cx="10653579" cy="54035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5BA6D-37F8-49E3-A7F3-AD9956478290}">
      <dsp:nvSpPr>
        <dsp:cNvPr id="0" name=""/>
        <dsp:cNvSpPr/>
      </dsp:nvSpPr>
      <dsp:spPr>
        <a:xfrm>
          <a:off x="163458" y="4174658"/>
          <a:ext cx="297196" cy="29719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A28B9-3435-44B0-940A-436C6499710D}">
      <dsp:nvSpPr>
        <dsp:cNvPr id="0" name=""/>
        <dsp:cNvSpPr/>
      </dsp:nvSpPr>
      <dsp:spPr>
        <a:xfrm>
          <a:off x="624113" y="4053077"/>
          <a:ext cx="10029465" cy="5403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88" tIns="57188" rIns="57188" bIns="571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References</a:t>
          </a:r>
          <a:endParaRPr lang="en-US" sz="1600" kern="1200" dirty="0"/>
        </a:p>
      </dsp:txBody>
      <dsp:txXfrm>
        <a:off x="624113" y="4053077"/>
        <a:ext cx="10029465" cy="540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8654E-8932-4C84-B6BA-11EAC68045F0}" type="datetimeFigureOut">
              <a:rPr lang="en-CA" smtClean="0"/>
              <a:t>2025-08-07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DC43B-A69D-4596-8FD7-33920361AA2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74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6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8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71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3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3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0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6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0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wellarchitected/latest/machine-learning-lens/well-architected-machine-learning-lifecycle.html" TargetMode="External"/><Relationship Id="rId3" Type="http://schemas.openxmlformats.org/officeDocument/2006/relationships/hyperlink" Target="https://scikit-learn.org/stable/" TargetMode="External"/><Relationship Id="rId7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pydata.org/" TargetMode="External"/><Relationship Id="rId5" Type="http://schemas.openxmlformats.org/officeDocument/2006/relationships/hyperlink" Target="https://pandas.pydata.org/" TargetMode="External"/><Relationship Id="rId10" Type="http://schemas.openxmlformats.org/officeDocument/2006/relationships/hyperlink" Target="https://science.nasa.gov/learn/basics-of-space-flight/chapter5-1/#:~:text=Sun%20Synchronous%20Orbits,necessary%20to%20adjust%20the%20orbit" TargetMode="External"/><Relationship Id="rId4" Type="http://schemas.openxmlformats.org/officeDocument/2006/relationships/hyperlink" Target="https://numpy.org/" TargetMode="External"/><Relationship Id="rId9" Type="http://schemas.openxmlformats.org/officeDocument/2006/relationships/hyperlink" Target="https://www.ucs.org/resources/satellite-databas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5" name="Picture 14" descr="A satellite dish in the night sky&#10;&#10;AI-generated content may be incorrect.">
            <a:extLst>
              <a:ext uri="{FF2B5EF4-FFF2-40B4-BE49-F238E27FC236}">
                <a16:creationId xmlns:a16="http://schemas.microsoft.com/office/drawing/2014/main" id="{F187C9DB-E784-54F8-50AC-300A73AB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6471" b="262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F15DF8A-891A-1965-E372-1BA1F3B94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79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3000"/>
                </a:schemeClr>
              </a:gs>
              <a:gs pos="26000">
                <a:schemeClr val="bg1">
                  <a:alpha val="2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CDB17-F333-AEC8-591A-D717EF522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219" y="898373"/>
            <a:ext cx="4470544" cy="1660797"/>
          </a:xfrm>
        </p:spPr>
        <p:txBody>
          <a:bodyPr anchor="b">
            <a:normAutofit/>
          </a:bodyPr>
          <a:lstStyle/>
          <a:p>
            <a:pPr algn="l"/>
            <a:r>
              <a:rPr lang="en-US" sz="4900" dirty="0"/>
              <a:t>Satellite Orbit Classification</a:t>
            </a:r>
            <a:endParaRPr lang="en-CA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EAAEA-FC5C-8BA1-EE9B-174B63872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8910" y="3057276"/>
            <a:ext cx="4116410" cy="1791171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sz="2200" b="1" dirty="0"/>
              <a:t>Group 2: Premanshu Bhagat</a:t>
            </a:r>
          </a:p>
          <a:p>
            <a:pPr algn="l"/>
            <a:r>
              <a:rPr lang="en-CA" sz="2200" b="1" dirty="0"/>
              <a:t>Course: 4AI3 – Artificial Intelligence</a:t>
            </a:r>
          </a:p>
          <a:p>
            <a:pPr algn="l"/>
            <a:r>
              <a:rPr lang="en-CA" sz="2200" b="1" dirty="0"/>
              <a:t>Instructor: Alireza Fatehi</a:t>
            </a:r>
          </a:p>
        </p:txBody>
      </p:sp>
    </p:spTree>
    <p:extLst>
      <p:ext uri="{BB962C8B-B14F-4D97-AF65-F5344CB8AC3E}">
        <p14:creationId xmlns:p14="http://schemas.microsoft.com/office/powerpoint/2010/main" val="169200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8EB8-3993-A2AE-AA1B-2639E61E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4B3CC232-7877-E2AE-5C4A-CCCC30ED4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D3136-A072-CC8A-CD2C-BE58C9F1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Selection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705998-F764-EF6D-8322-C381EBC99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</a:rPr>
              <a:t>Decision Tree Classifier was the model of choice for the problem.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Reasons: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Problem type is multiclass classification and requires well defined regions for each class.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Recursive data splits till a stopping criterion reached thus ensuring optimal classification.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Each split based on trivial guidelines.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Good at handling non-linear decision boundaries as features usually have complex relations.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Feature scaling is done but not required to train a decision tree.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Scalable to more features, both numerical and categorical.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Fast training.</a:t>
            </a:r>
          </a:p>
          <a:p>
            <a:pPr lvl="2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6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BA19-AC02-F58B-8C88-7FF8AB91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81265E44-99AB-5DCF-112C-BCCED7281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814F1C-20B2-F7A2-C2AE-26C6EA08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636" y="267379"/>
            <a:ext cx="5290728" cy="5406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Training</a:t>
            </a:r>
            <a:endParaRPr lang="en-CA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811D33-EA51-2AA0-B0E5-5E71C865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60" y="3327991"/>
            <a:ext cx="5327354" cy="334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DC202-9336-8E3B-260C-F671CF127B8D}"/>
              </a:ext>
            </a:extLst>
          </p:cNvPr>
          <p:cNvSpPr txBox="1"/>
          <p:nvPr/>
        </p:nvSpPr>
        <p:spPr>
          <a:xfrm>
            <a:off x="489098" y="1075452"/>
            <a:ext cx="110578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All 4 features used for training the decision tree 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Feature importance metrics generated to highlight the features that contribute the most to the decision boundary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Semi-Major Axis(km) with an importance score of approximately 0.9 contributes the most to the decision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Eccentricity is the 2</a:t>
            </a:r>
            <a:r>
              <a:rPr lang="en-US" b="1" baseline="30000" dirty="0">
                <a:solidFill>
                  <a:schemeClr val="bg1"/>
                </a:solidFill>
              </a:rPr>
              <a:t>nd</a:t>
            </a:r>
            <a:r>
              <a:rPr lang="en-US" b="1" dirty="0">
                <a:solidFill>
                  <a:schemeClr val="bg1"/>
                </a:solidFill>
              </a:rPr>
              <a:t> most important feature in the decision process followed by inclination and period being the least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31F834-AED6-BFF0-8179-D7C9C0946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" y="3288475"/>
            <a:ext cx="6456499" cy="30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0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6672-7B19-B0FE-564D-FE08EC4D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9A271F42-8543-F27A-6CDB-3E7463B24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A659A-21BD-F6FD-804C-2165B77FD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Training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828C4D-290C-BE2D-3933-972529EF1F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2984517"/>
            <a:ext cx="10653713" cy="3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2A3F12-DB3B-B367-6E2C-6B8B73412A4E}"/>
              </a:ext>
            </a:extLst>
          </p:cNvPr>
          <p:cNvSpPr txBox="1"/>
          <p:nvPr/>
        </p:nvSpPr>
        <p:spPr>
          <a:xfrm>
            <a:off x="736121" y="1771291"/>
            <a:ext cx="1034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For visualizing decision splits and boundary definition by the algorithm: use plot_tree from </a:t>
            </a:r>
            <a:r>
              <a:rPr lang="en-US" b="1" dirty="0" err="1">
                <a:solidFill>
                  <a:schemeClr val="bg1"/>
                </a:solidFill>
              </a:rPr>
              <a:t>sklearn.tree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Gives a visual representation of the decision process implemented internally.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7310-30C1-E026-14EA-91B2CF6C2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2E73AA91-5D57-24A8-5FCA-00579D671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613DD-E5E3-7E22-0DA2-96CC238D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 - Metrics</a:t>
            </a:r>
            <a:endParaRPr lang="en-C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297487-765F-076D-3607-AEE6DE9A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22" y="3157869"/>
            <a:ext cx="4187668" cy="34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298C4-0B2A-EDC9-0619-6B090C7BB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29" y="3157870"/>
            <a:ext cx="4454926" cy="340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8E0B6-E635-592D-99D5-D65052546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29" y="1496745"/>
            <a:ext cx="6282034" cy="1465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CC6C55-3D85-DDC0-2936-54CBE85174EA}"/>
              </a:ext>
            </a:extLst>
          </p:cNvPr>
          <p:cNvSpPr/>
          <p:nvPr/>
        </p:nvSpPr>
        <p:spPr>
          <a:xfrm>
            <a:off x="313129" y="6297283"/>
            <a:ext cx="4000079" cy="266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3FA1C-30FD-F4DA-0F44-0519F80EF080}"/>
              </a:ext>
            </a:extLst>
          </p:cNvPr>
          <p:cNvSpPr txBox="1"/>
          <p:nvPr/>
        </p:nvSpPr>
        <p:spPr>
          <a:xfrm>
            <a:off x="6741041" y="1496745"/>
            <a:ext cx="5137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Evaluated using precision, recall, f1-score &amp;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Overall Accuracy Achieved ~= 99.9%.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The f1 score indicates harmonic balance between precision and recall.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6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1EB90-E7CC-7B26-2F62-98142E0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96EEAF63-E241-EF5C-4EA9-DA46BC52D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3642E-63F2-72DF-A125-34755CBC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80" y="146074"/>
            <a:ext cx="5075035" cy="11322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 –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User Input Predictions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84493-983B-46D4-3858-5E02E6ED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08" y="0"/>
            <a:ext cx="630179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EBD4A-F958-1046-CBB7-FB10F7F2F98F}"/>
              </a:ext>
            </a:extLst>
          </p:cNvPr>
          <p:cNvSpPr txBox="1"/>
          <p:nvPr/>
        </p:nvSpPr>
        <p:spPr>
          <a:xfrm>
            <a:off x="368060" y="1880558"/>
            <a:ext cx="5075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User input collection</a:t>
            </a:r>
            <a:r>
              <a:rPr lang="en-CA" b="1" dirty="0">
                <a:solidFill>
                  <a:schemeClr val="bg1"/>
                </a:solidFill>
              </a:rPr>
              <a:t> logic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Collect parameters for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Prepare input (scale)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Make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Predicted label converted to orbit name.</a:t>
            </a:r>
          </a:p>
        </p:txBody>
      </p:sp>
    </p:spTree>
    <p:extLst>
      <p:ext uri="{BB962C8B-B14F-4D97-AF65-F5344CB8AC3E}">
        <p14:creationId xmlns:p14="http://schemas.microsoft.com/office/powerpoint/2010/main" val="419765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A724C-3071-3843-E30B-0F042A43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ED719219-CD6B-1E8E-26ED-22E5B1D16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9BAB58-F7EA-16B9-B325-900DAC05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 – User Input Predictions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C827EA-0897-6054-FB9A-DEBC2B5C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6909" y="1981334"/>
            <a:ext cx="5681924" cy="3622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C63AC-B9A0-A240-C2C7-7798BBE02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165" y="1981334"/>
            <a:ext cx="5928504" cy="36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C04F1-27B3-E245-8515-85BF43201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93A2294D-183E-E422-A49F-AA0D1445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A7FB5-502D-0E6C-D9D4-8ECF6D7B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Evaluation – User Input Predictions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506B-D76A-AF0F-4C67-3D0A80DF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7" y="1969888"/>
            <a:ext cx="6072180" cy="3810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7F757-DCA1-F4F0-1717-7A6E43046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72" y="1926841"/>
            <a:ext cx="534427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2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tellite dish and sparkling night sky">
            <a:extLst>
              <a:ext uri="{FF2B5EF4-FFF2-40B4-BE49-F238E27FC236}">
                <a16:creationId xmlns:a16="http://schemas.microsoft.com/office/drawing/2014/main" id="{8EBB30B2-A4D5-4459-57CC-727CB584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3551955-5DBE-2804-717F-ACE932E1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18262"/>
          </a:xfrm>
        </p:spPr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318426-33B6-AF0A-6158-4D407373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43" y="1403498"/>
            <a:ext cx="11438626" cy="4905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Documentation:</a:t>
            </a:r>
          </a:p>
          <a:p>
            <a:r>
              <a:rPr lang="en-CA" sz="1800" b="1" dirty="0">
                <a:hlinkClick r:id="rId3"/>
              </a:rPr>
              <a:t>https://scikit-learn.org/stable/</a:t>
            </a:r>
            <a:endParaRPr lang="en-CA" sz="1800" b="1" dirty="0"/>
          </a:p>
          <a:p>
            <a:r>
              <a:rPr lang="en-CA" sz="1800" b="1" dirty="0">
                <a:hlinkClick r:id="rId4"/>
              </a:rPr>
              <a:t>https://numpy.org/</a:t>
            </a:r>
            <a:endParaRPr lang="en-CA" sz="1800" b="1" dirty="0"/>
          </a:p>
          <a:p>
            <a:r>
              <a:rPr lang="en-CA" sz="1800" b="1" dirty="0">
                <a:hlinkClick r:id="rId5"/>
              </a:rPr>
              <a:t>https://pandas.pydata.org/</a:t>
            </a:r>
            <a:endParaRPr lang="en-CA" sz="1800" b="1" dirty="0"/>
          </a:p>
          <a:p>
            <a:r>
              <a:rPr lang="en-CA" sz="1800" b="1" dirty="0">
                <a:hlinkClick r:id="rId6"/>
              </a:rPr>
              <a:t>https://seaborn.pydata.org/</a:t>
            </a:r>
            <a:endParaRPr lang="en-CA" sz="1800" b="1" dirty="0"/>
          </a:p>
          <a:p>
            <a:r>
              <a:rPr lang="en-CA" sz="1800" b="1" dirty="0">
                <a:hlinkClick r:id="rId7"/>
              </a:rPr>
              <a:t>https://scikit-learn.org/stable/modules/generated/sklearn.tree.DecisionTreeClassifier.html</a:t>
            </a:r>
            <a:endParaRPr lang="en-CA" sz="1800" b="1" dirty="0"/>
          </a:p>
          <a:p>
            <a:r>
              <a:rPr lang="en-CA" sz="1800" b="1" dirty="0">
                <a:hlinkClick r:id="rId8"/>
              </a:rPr>
              <a:t>https://docs.aws.amazon.com/wellarchitected/latest/machine-learning-lens/well-architected-machine-learning-lifecycle.html</a:t>
            </a:r>
            <a:endParaRPr lang="en-CA" sz="1800" b="1" dirty="0"/>
          </a:p>
          <a:p>
            <a:pPr marL="0" indent="0">
              <a:buNone/>
            </a:pPr>
            <a:r>
              <a:rPr lang="en-CA" sz="1800" b="1" dirty="0"/>
              <a:t>UCS Data Set:</a:t>
            </a:r>
          </a:p>
          <a:p>
            <a:r>
              <a:rPr lang="en-CA" sz="1800" b="1" dirty="0">
                <a:hlinkClick r:id="rId9"/>
              </a:rPr>
              <a:t>https://www.ucs.org/resources/satellite-database</a:t>
            </a:r>
            <a:endParaRPr lang="en-CA" sz="1800" b="1" dirty="0"/>
          </a:p>
          <a:p>
            <a:pPr marL="0" indent="0">
              <a:buNone/>
            </a:pPr>
            <a:r>
              <a:rPr lang="en-CA" sz="1800" b="1" dirty="0"/>
              <a:t>Misc:</a:t>
            </a:r>
          </a:p>
          <a:p>
            <a:r>
              <a:rPr lang="en-CA" sz="1800" b="1" dirty="0">
                <a:hlinkClick r:id="rId10"/>
              </a:rPr>
              <a:t>https://science.nasa.gov/learn/basics-of-space-flight/chapter5-1/#:~:text=Sun%20Synchronous%20Orbits,necessary%20to%20adjust%20the%20orbit</a:t>
            </a:r>
            <a:r>
              <a:rPr lang="en-CA" sz="1800" b="1" dirty="0"/>
              <a:t>.</a:t>
            </a:r>
          </a:p>
          <a:p>
            <a:pPr marL="0" indent="0">
              <a:buNone/>
            </a:pPr>
            <a:endParaRPr lang="en-CA" sz="1800" b="1" dirty="0"/>
          </a:p>
          <a:p>
            <a:endParaRPr lang="en-CA" sz="1800" b="1" dirty="0"/>
          </a:p>
          <a:p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096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BFDB1-F574-8D76-D7C0-1CA0DB7E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atellite over the earth&#10;&#10;AI-generated content may be incorrect.">
            <a:extLst>
              <a:ext uri="{FF2B5EF4-FFF2-40B4-BE49-F238E27FC236}">
                <a16:creationId xmlns:a16="http://schemas.microsoft.com/office/drawing/2014/main" id="{10E776D4-34BB-EA7C-669E-754D622F04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DE7800-E328-792B-4D3F-71EE4FDD76E3}"/>
              </a:ext>
            </a:extLst>
          </p:cNvPr>
          <p:cNvSpPr txBox="1"/>
          <p:nvPr/>
        </p:nvSpPr>
        <p:spPr>
          <a:xfrm>
            <a:off x="2301923" y="1482602"/>
            <a:ext cx="7588155" cy="223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77246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E901E-7E33-BFA1-389B-174D9BAFE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40B30E8B-B57F-7FF8-FF30-A18F0A74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F7ADF4-1504-1597-6964-64827FFA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Outline</a:t>
            </a:r>
            <a:r>
              <a:rPr lang="en-US" dirty="0"/>
              <a:t>	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2B3452C-6AAE-984B-8399-5E7F784B5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149021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B1998-3C51-280D-9028-5D81BC1493E2}"/>
              </a:ext>
            </a:extLst>
          </p:cNvPr>
          <p:cNvSpPr txBox="1"/>
          <p:nvPr/>
        </p:nvSpPr>
        <p:spPr>
          <a:xfrm>
            <a:off x="612647" y="402566"/>
            <a:ext cx="1065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9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0E842EE3-2275-289C-E135-BD477366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82262-7A4E-ECFF-8173-D837A26F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Scope</a:t>
            </a: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6B4978-8DF5-60B6-40B7-A358BF5C9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Classify satellites into respective orbits based on Orbital Parameters for the satellite.</a:t>
            </a:r>
          </a:p>
          <a:p>
            <a:r>
              <a:rPr lang="en-CA" b="1" dirty="0">
                <a:solidFill>
                  <a:schemeClr val="bg1"/>
                </a:solidFill>
              </a:rPr>
              <a:t>Orbit Labels: LEO, MEO, GEO, Elliptical.</a:t>
            </a:r>
          </a:p>
          <a:p>
            <a:r>
              <a:rPr lang="en-CA" b="1" dirty="0">
                <a:solidFill>
                  <a:schemeClr val="bg1"/>
                </a:solidFill>
              </a:rPr>
              <a:t>Relevant Orbital Parameters: </a:t>
            </a:r>
          </a:p>
          <a:p>
            <a:pPr lvl="1"/>
            <a:r>
              <a:rPr lang="en-CA" b="1" dirty="0">
                <a:solidFill>
                  <a:schemeClr val="bg1"/>
                </a:solidFill>
              </a:rPr>
              <a:t>Inclination – angle between orbital plane(Satellite) and plane of reference (Earth)</a:t>
            </a:r>
          </a:p>
          <a:p>
            <a:pPr lvl="1"/>
            <a:r>
              <a:rPr lang="en-CA" b="1" dirty="0">
                <a:solidFill>
                  <a:schemeClr val="bg1"/>
                </a:solidFill>
              </a:rPr>
              <a:t>Eccentricity – shape of orbit especially circularity of the orbit</a:t>
            </a:r>
          </a:p>
          <a:p>
            <a:pPr lvl="1"/>
            <a:r>
              <a:rPr lang="en-CA" b="1" dirty="0">
                <a:solidFill>
                  <a:schemeClr val="bg1"/>
                </a:solidFill>
              </a:rPr>
              <a:t>Semi-Major Axis – half of the diameter of the orbital ellipse</a:t>
            </a:r>
          </a:p>
          <a:p>
            <a:pPr lvl="1"/>
            <a:r>
              <a:rPr lang="en-CA" b="1" dirty="0">
                <a:solidFill>
                  <a:schemeClr val="bg1"/>
                </a:solidFill>
              </a:rPr>
              <a:t>Period – time taken to complete 1 revolution</a:t>
            </a:r>
          </a:p>
        </p:txBody>
      </p:sp>
    </p:spTree>
    <p:extLst>
      <p:ext uri="{BB962C8B-B14F-4D97-AF65-F5344CB8AC3E}">
        <p14:creationId xmlns:p14="http://schemas.microsoft.com/office/powerpoint/2010/main" val="48080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1B28-0743-7CA7-20FB-264DA59B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4AF4DA69-F410-7211-8531-6468AB7F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A1B27-6796-F500-6FCA-130FADB1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Motivation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63B1D6-57C8-DFCD-D108-CDD24944B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</a:rPr>
              <a:t>Though orbits are defined post launch, the rapidly increased cadence of satellite launches makes manual calculation cumbersome and error-prone.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By leveraging machine learning we can simply input parameters for a planned satellite orbit injection beforehand and thus define the orbit based on empirical data.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This would enable early-stage mission validation and feasibility thus improving operational efficiency.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This classification is crucial for: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Collision avoidance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Ground station scheduling and coherence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Regulatory compliance</a:t>
            </a:r>
          </a:p>
        </p:txBody>
      </p:sp>
    </p:spTree>
    <p:extLst>
      <p:ext uri="{BB962C8B-B14F-4D97-AF65-F5344CB8AC3E}">
        <p14:creationId xmlns:p14="http://schemas.microsoft.com/office/powerpoint/2010/main" val="351397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A278D-EE18-3456-BD84-65E491EB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1C4D96AF-7551-60CE-5CEF-C31ED622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DC756-A4E5-9863-7DBB-6D867F75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Collection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E53970-B59A-6680-5EA9-BF5D141D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</a:rPr>
              <a:t>Data Source: UCS Satellite Data Set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Author: UCS – Union of Concerned Scientists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Length: Over 7,560 operational satellites included in the database.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Features: 28 types of data for each satellite.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Relevant Parameters:</a:t>
            </a:r>
          </a:p>
          <a:p>
            <a:pPr lvl="2"/>
            <a:r>
              <a:rPr lang="en-US" sz="1800" b="1" dirty="0">
                <a:solidFill>
                  <a:schemeClr val="bg1"/>
                </a:solidFill>
              </a:rPr>
              <a:t>Inclination, Eccentricity, Period and Perigee/Apogee(used to calculate Semi-Major Axis)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Covers all major orbit types.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Alternate Source: same dataset available on Kaggle, but  check for older versions, the UCS website updates the database consistently.</a:t>
            </a:r>
          </a:p>
          <a:p>
            <a:pPr lvl="1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3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ABC1-FF13-B97B-616F-C1E975801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78E28925-7093-C1CE-8064-6F094043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9ED5A-0948-C500-6CF3-491A92E2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53065"/>
            <a:ext cx="10653578" cy="6103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Preprocessing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BBAFF-E7AC-D580-7A3E-E3943A2FB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85" y="577848"/>
            <a:ext cx="10653578" cy="1920803"/>
          </a:xfrm>
        </p:spPr>
        <p:txBody>
          <a:bodyPr>
            <a:normAutofit/>
          </a:bodyPr>
          <a:lstStyle/>
          <a:p>
            <a:pPr lvl="1"/>
            <a:r>
              <a:rPr lang="en-US" sz="1800" b="1" dirty="0">
                <a:solidFill>
                  <a:schemeClr val="bg1"/>
                </a:solidFill>
              </a:rPr>
              <a:t>Dropped missing values </a:t>
            </a:r>
            <a:r>
              <a:rPr lang="en-US" b="1" dirty="0">
                <a:solidFill>
                  <a:schemeClr val="bg1"/>
                </a:solidFill>
              </a:rPr>
              <a:t>to ensure data quality.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Semi-Major axis calculation based on apogee and perigee values to ensure most relevant feature used and compact representation of the orbital size.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Standardization using the </a:t>
            </a:r>
            <a:r>
              <a:rPr lang="en-US" b="1" dirty="0" err="1">
                <a:solidFill>
                  <a:schemeClr val="bg1"/>
                </a:solidFill>
              </a:rPr>
              <a:t>StandardScalar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sz="1800" b="1" dirty="0">
                <a:solidFill>
                  <a:schemeClr val="bg1"/>
                </a:solidFill>
              </a:rPr>
              <a:t>Orbital class encoded numerically by using the </a:t>
            </a:r>
            <a:r>
              <a:rPr lang="en-US" sz="1800" b="1" dirty="0" err="1">
                <a:solidFill>
                  <a:schemeClr val="bg1"/>
                </a:solidFill>
              </a:rPr>
              <a:t>LabelEncoder</a:t>
            </a:r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7BB3-F99A-CC61-147B-3D74EC84C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5" y="2859824"/>
            <a:ext cx="6487626" cy="3637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4D3CE-2612-392D-880D-5C6E9B95C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95" y="5101035"/>
            <a:ext cx="5320322" cy="1395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CB8B22-0FD8-7B73-25C6-37B642517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865" y="1545131"/>
            <a:ext cx="3639701" cy="34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7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264C3-23CB-7F3F-C128-AE0B5EEF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D07C3AC9-C759-7889-559E-A4E9A3C1A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03C44-5563-0069-0E34-FD78DC7FC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413" y="46588"/>
            <a:ext cx="12475411" cy="6103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Preprocessing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599DFE-4E23-6488-2F1A-9FA7162C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28" y="874127"/>
            <a:ext cx="4445919" cy="334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66D3E-4BE7-13A8-3C8F-4087E949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24" y="874127"/>
            <a:ext cx="5360881" cy="4563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0BE36-28C3-2111-42AB-EFA82DB9D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928" y="4339367"/>
            <a:ext cx="6061248" cy="21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FA3FA-957C-889E-A86D-A667F954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F11E2B36-F65C-0004-F370-AE314E879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EEFADA-0182-6D43-BDA9-30824EB2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53065"/>
            <a:ext cx="10653578" cy="6103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Preprocessing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158AD0-3DC8-09A5-6EA4-1676B030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71" y="1577774"/>
            <a:ext cx="8374250" cy="1804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2D172-5FBC-DB1B-6C3B-6171CB0A20C9}"/>
              </a:ext>
            </a:extLst>
          </p:cNvPr>
          <p:cNvSpPr txBox="1"/>
          <p:nvPr/>
        </p:nvSpPr>
        <p:spPr>
          <a:xfrm>
            <a:off x="382771" y="914400"/>
            <a:ext cx="1104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Encoding cleaned orbit column using </a:t>
            </a:r>
            <a:r>
              <a:rPr lang="en-US" b="1" dirty="0" err="1">
                <a:solidFill>
                  <a:schemeClr val="bg1"/>
                </a:solidFill>
              </a:rPr>
              <a:t>LabelEncoder</a:t>
            </a:r>
            <a:r>
              <a:rPr lang="en-US" b="1" dirty="0">
                <a:solidFill>
                  <a:schemeClr val="bg1"/>
                </a:solidFill>
              </a:rPr>
              <a:t>() to map the target labels between 0 to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Orbit Class Mapping - 'ELLIPTICAL’: 0, 'GEO’: 1, 'LEO’:  2, 'MEO’: 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3BE3CE-26D4-B89D-0BA6-93AD3B4A1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015" y="3571623"/>
            <a:ext cx="6612938" cy="30387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5082DB-567E-0551-5A8C-9D765EB7C488}"/>
              </a:ext>
            </a:extLst>
          </p:cNvPr>
          <p:cNvSpPr txBox="1"/>
          <p:nvPr/>
        </p:nvSpPr>
        <p:spPr>
          <a:xfrm>
            <a:off x="284048" y="3890670"/>
            <a:ext cx="4925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Pretraining data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80-20 split between train and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7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6D30E-8ACC-B3FB-1066-23085AF1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in space above earth&#10;&#10;AI-generated content may be incorrect.">
            <a:extLst>
              <a:ext uri="{FF2B5EF4-FFF2-40B4-BE49-F238E27FC236}">
                <a16:creationId xmlns:a16="http://schemas.microsoft.com/office/drawing/2014/main" id="{82C664A0-7266-C9F2-B557-8CA7B0D4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820328-7E10-FBF0-E7B1-9386D939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53065"/>
            <a:ext cx="10653578" cy="6103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Preprocessing</a:t>
            </a:r>
            <a:br>
              <a:rPr lang="en-US" dirty="0">
                <a:solidFill>
                  <a:schemeClr val="bg1"/>
                </a:solidFill>
              </a:rPr>
            </a:b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D7A7A-037C-AF93-CAA4-472D03217C1E}"/>
              </a:ext>
            </a:extLst>
          </p:cNvPr>
          <p:cNvSpPr txBox="1"/>
          <p:nvPr/>
        </p:nvSpPr>
        <p:spPr>
          <a:xfrm>
            <a:off x="150603" y="741798"/>
            <a:ext cx="36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Features BEFORE scaling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A472A-AA3D-1003-372B-8149B04F5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8" y="1111130"/>
            <a:ext cx="4065554" cy="30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079B5-B158-AFC4-748B-E3E0B560E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18" y="4269318"/>
            <a:ext cx="2847588" cy="2476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80528-28DB-20EB-0877-43D48B8587CA}"/>
              </a:ext>
            </a:extLst>
          </p:cNvPr>
          <p:cNvSpPr txBox="1"/>
          <p:nvPr/>
        </p:nvSpPr>
        <p:spPr>
          <a:xfrm>
            <a:off x="6171302" y="712704"/>
            <a:ext cx="367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Features AFTER scaling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F4F9BD-D448-85F1-A911-A6D7087C8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32" y="1106319"/>
            <a:ext cx="3825374" cy="30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8F709-D25D-B01A-0BC6-FC0C1177F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238" y="4296305"/>
            <a:ext cx="6317791" cy="16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4548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768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Neue Haas Grotesk Text Pro</vt:lpstr>
      <vt:lpstr>VanillaVTI</vt:lpstr>
      <vt:lpstr>Satellite Orbit Classification</vt:lpstr>
      <vt:lpstr>Outline </vt:lpstr>
      <vt:lpstr>Scope</vt:lpstr>
      <vt:lpstr>Motivation </vt:lpstr>
      <vt:lpstr>Data Collection </vt:lpstr>
      <vt:lpstr>Data Preprocessing </vt:lpstr>
      <vt:lpstr>Data Preprocessing </vt:lpstr>
      <vt:lpstr>Data Preprocessing </vt:lpstr>
      <vt:lpstr>Data Preprocessing </vt:lpstr>
      <vt:lpstr>Model Selection</vt:lpstr>
      <vt:lpstr>Model Training</vt:lpstr>
      <vt:lpstr>Model Training</vt:lpstr>
      <vt:lpstr>Model Evaluation - Metrics</vt:lpstr>
      <vt:lpstr>Model Evaluation –  User Input Predictions</vt:lpstr>
      <vt:lpstr>Model Evaluation – User Input Predictions</vt:lpstr>
      <vt:lpstr>Model Evaluation – User Input Predictions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Premanshu Bhagat</dc:creator>
  <cp:lastModifiedBy>Premanshu Bhagat</cp:lastModifiedBy>
  <cp:revision>110</cp:revision>
  <dcterms:created xsi:type="dcterms:W3CDTF">2025-07-11T00:46:34Z</dcterms:created>
  <dcterms:modified xsi:type="dcterms:W3CDTF">2025-08-08T03:09:01Z</dcterms:modified>
</cp:coreProperties>
</file>